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36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4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0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9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4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27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13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7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8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8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3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7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2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4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8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7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5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81030"/>
            <a:ext cx="12191998" cy="721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4196" y="0"/>
            <a:ext cx="5476801" cy="1587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движения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7" y="124690"/>
            <a:ext cx="1540905" cy="1908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619" y="124690"/>
            <a:ext cx="2373213" cy="19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465" y="289406"/>
            <a:ext cx="10607040" cy="9658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«Сантехника и отопление»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36" y="808877"/>
            <a:ext cx="7663423" cy="5971048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сантехнике и отоплению работает в строительной отрасли. Основная сфера его деятельности — монтаж систем водоснабжения и отопления. Такой специалист выполняет работы как внутри, так и вне помещений в широком спектре проектов, от жилых домов и до коммерческих объектов.</a:t>
            </a:r>
          </a:p>
          <a:p>
            <a:pPr marL="0" indent="0" fontAlgn="base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по сантехнике и отоплению должны уметь использовать различные инструменты и оборудование, планировать и проектировать системы, монтировать и испытывать их, используя безопасные для окружающей среды и энергосберегающие методы. Специалист этого профиля занимается диагностикой отказов, программированием и вводом в эксплуатацию домашних или коммерческих систем автоматизации водоснабжения и отопления. Во всех случаях он выполняет работу в соответствии с высокими стандартами безопасности и качества. Из других компетенций для специалиста по сантехнике и отоплению важно обладать навыком концентрации, умением точно и быстро решать задачи, работать аккуратно, обращая внимание на мельчайшие детали.</a:t>
            </a:r>
          </a:p>
          <a:p>
            <a:pPr marL="0" indent="0" fontAlgn="base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специалисты находят работу в отделах технического обслуживания фабрик и заводов, у подрядчиков, обслуживающих системы водоснабжения и отопления. Кроме того, они могут быть индивидуальными предпринимателями и работать самостоятельно. Специальность сантехника востребована как никогда в связи с большими объемами нового строительства. Эти специалисты также традиционно нужны для обслуживания и ремонта систем водоснабжения и отопления в существующих жилых и коммерческих зданиях.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59" y="808877"/>
            <a:ext cx="4139680" cy="1664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44" y="2527880"/>
            <a:ext cx="3005842" cy="1703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118" y="4285655"/>
            <a:ext cx="2664068" cy="24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0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75" y="139776"/>
            <a:ext cx="11471563" cy="508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экзамен по компетенции «Сантехника и отопление»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основных чертежей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50" y="856208"/>
            <a:ext cx="6434704" cy="59091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" y="795173"/>
            <a:ext cx="5278583" cy="59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" y="89899"/>
            <a:ext cx="11720945" cy="9575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экзамен по компетенции «Сантехника и отопление» код 1.2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проведения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7403"/>
            <a:ext cx="12191999" cy="5810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экзамена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часов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62,10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техники безопасности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Запрещено снимать индивидуальные средства защиты (защитные очки и перчатки) на протяжении всего экзамена.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 время работы с огнём необходимо застегнуть куртку до конца и надеть огнеупорные перчатки поверх трикотажных.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7783" y="232756"/>
            <a:ext cx="5076508" cy="1205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039091"/>
            <a:ext cx="12078393" cy="5818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достоинством демонстрационного экзамена является максимальное моделирование реальных производственных условий для демонстрации выпускниками (участниками) профессиональных умений и навыков. </a:t>
            </a:r>
          </a:p>
        </p:txBody>
      </p:sp>
    </p:spTree>
    <p:extLst>
      <p:ext uri="{BB962C8B-B14F-4D97-AF65-F5344CB8AC3E}">
        <p14:creationId xmlns:p14="http://schemas.microsoft.com/office/powerpoint/2010/main" val="36551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43"/>
            <a:ext cx="12192000" cy="214622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4553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5" y="4198884"/>
            <a:ext cx="12058995" cy="2659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международное некоммерческое движение, целью которого является повышение престижа рабочих профессий и развитие профессионального образования путём гармонизации лучших практик и профессиональных стандартов во всём мире посредством организации и проведения конкурсов профессионального мастерства, как в каждой отдельной стране, так и во всём мире в целом.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официально вступила в международное движение WSI 17 мая 2012 года во время проведения Генеральной ассамблеи WSI, став 60-й страной – членом организации.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5" y="221949"/>
            <a:ext cx="5960224" cy="3976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43" y="221949"/>
            <a:ext cx="5846666" cy="39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821" y="5235357"/>
            <a:ext cx="11729258" cy="18024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2012 года состоялось первое региональное первенство – Московский открытый чемпионат. Спустя полгода, в 2013 году, в Тольятти прошёл Первый национальный чемпионат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320 участников из 44 регионов России соревновались по 22 компетенциям, в качестве экспертов выступили 130 российских и 15 иностранных экспертов. В 2014 году был организован Первый национальный чемпионат сквозных рабочих профессий высокотехнологичных отраслей промышленности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Hi-Tech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 2017 году запущены ещё 3 национальных отраслевых чемпионата: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DigitalSkills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AgroSkills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LogisticSkills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Тогда же провели первый чемпионат по стандартам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среди студентов высших учебных заведений.</a:t>
            </a:r>
          </a:p>
          <a:p>
            <a:pPr marL="0" indent="0">
              <a:buNone/>
            </a:pPr>
            <a:br>
              <a:rPr lang="ru-RU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5" y="143395"/>
            <a:ext cx="3881628" cy="2587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01" y="143395"/>
            <a:ext cx="3511296" cy="2340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958" y="143395"/>
            <a:ext cx="3824894" cy="2549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00" y="2571127"/>
            <a:ext cx="3726701" cy="24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" y="2852757"/>
            <a:ext cx="7594890" cy="40052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Россия впервые принимала чемпионат мира по профессиональному мастерству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года. Решение о его проведении было принято в 2015 году в Сан-Паулу на Генеральной ассамблее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2018 году в Будапеште представители 28 стран - участниц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единогласным решением в качестве площадки проведения европейского первенства утвердили кандидатуру Северной столицы России.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EuroSkills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Petersburg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состоится в августе 2023 года.</a:t>
            </a:r>
          </a:p>
          <a:p>
            <a:pPr marL="0" indent="0">
              <a:buNone/>
            </a:pPr>
            <a:br>
              <a:rPr lang="ru-RU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062"/>
            <a:ext cx="3773978" cy="2515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17" y="3237184"/>
            <a:ext cx="4318047" cy="2878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29" y="177062"/>
            <a:ext cx="4195571" cy="2797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33" y="116378"/>
            <a:ext cx="4013541" cy="27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27049"/>
            <a:ext cx="12192000" cy="2330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участия России в международном движении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национальная сборная страны совершила стремительный рывок в развитии, поднявшись с последнего места на чемпионате мира по профессиональному мастерству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Leipzig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 в Германии до первого места на чемпионате Европы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EuroSkills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2018. На 45-м мировом чемпионате по профессиональному мастерству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года сборная заняла 2-е место, завоевав 22 медали, 14 из которых золотые. В сентябре 2021 года российская команда выступила на европейском чемпионате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EuroSkills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Австрии, где заняла 1-е место по результатам общекомандного - медального и балльного зачётов, завоевав 13 золотых, 6 серебряных и 8 бронзовых медалей, 5 медальонов за профессионализм в основных компетенциях, а также 4 золота, 2 серебра и 2 бронзы в презентационных.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1" y="91441"/>
            <a:ext cx="2955099" cy="1966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78" y="133711"/>
            <a:ext cx="2635545" cy="1753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2" y="91441"/>
            <a:ext cx="2655221" cy="17670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42" y="91441"/>
            <a:ext cx="2772219" cy="1844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0" y="2113699"/>
            <a:ext cx="3626311" cy="2413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42" y="2017139"/>
            <a:ext cx="3719543" cy="2475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10" y="1980517"/>
            <a:ext cx="3503739" cy="23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8879" y="2709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экзамен по стандартам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WORLDSKILLS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" y="1363286"/>
            <a:ext cx="12133811" cy="54947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экзамен по стандартам </a:t>
            </a:r>
            <a:r>
              <a:rPr lang="en-US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en-US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форма государственной итоговой аттестации выпускников по программам среднего профессионального образования образовательных организаций высшего и среднего профессионального образования, которая предусматривает: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моделирование реальных производственных условий для демонстрации выпускниками профессиональных умений и навыков;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независимую экспертную оценку выполнения заданий демонстрационного экзамена, в том числе экспертами из числа представителей предприятий;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уровня знаний, умений и навыков выпускников в соответствии с международными требованиями.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экзамен по стандартам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проводится с целью определения у студентов и выпускников уровня знаний, умений, навыков, позволяющих вести профессиональную деятельность в определённой сфере и (или) выполнять работу по конкретной профессии или специальности в соответствии со стандартами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Россия.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формата демонстрационного экзамена в процедуру государственной итоговой аттестации обучающихся профессиональных образовательных организаций - это модель независимой оценки качества подготовки кадров, содействующая решению нескольких задач системы профессионального образования и рынка труда без проведения дополнительных процедур.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3" y="315884"/>
            <a:ext cx="8246023" cy="72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" y="764772"/>
            <a:ext cx="12011891" cy="60932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Выпускники, прошедшие аттестационные испытания в формате демонстрационного экзамена получают возможность: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одновременно с подтверждением уровня освоения образовательной программы в соответствии с федеральными государственными образовательными стандартами подтвердить свою квалификацию в соответствии с требованиями международных стандартов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прохождения дополнительных аттестационных испытаний;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подтвердить свою квалификацию по отдельным профессиональным модулям, востребованным предприятиями-работодателями и получить предложение о трудоустройстве на этапе выпуска из образовательной организации;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одновременно с получением диплома о среднем профессиональном образовании получить документ, подтверждающий уровень профессиональных компетенций в соответствии со стандартами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– Паспорт компетенций (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Passport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Все выпускники, прошедшие демонстрационный экзамен и получившие Паспорт компетенций вносятся в базу данных молодых профессионалов, доступ к которому предоставляется всем ведущим предприятиям-работодателям, признавшим формат демонстрационного экзамена, для осуществления поиска и подбора персонала.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3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936" y="355909"/>
            <a:ext cx="8534400" cy="5584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организациям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9091"/>
            <a:ext cx="12192000" cy="58189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образовательных организаций проведение аттестационных испытаний в формате демонстрационного экзамена – это:</a:t>
            </a:r>
          </a:p>
          <a:p>
            <a:pPr marL="0" indent="0">
              <a:buNone/>
            </a:pPr>
            <a:r>
              <a:rPr lang="ru-RU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объективно оценить содержание и качество образовательных программ;</a:t>
            </a:r>
          </a:p>
          <a:p>
            <a:pPr marL="0" indent="0">
              <a:buNone/>
            </a:pPr>
            <a:r>
              <a:rPr lang="ru-RU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объективно оценить материально-техническую базу;</a:t>
            </a:r>
          </a:p>
          <a:p>
            <a:pPr marL="0" indent="0">
              <a:buNone/>
            </a:pPr>
            <a:r>
              <a:rPr lang="ru-RU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оценить уровень квалификации преподавательского состава;</a:t>
            </a:r>
          </a:p>
          <a:p>
            <a:pPr marL="0" indent="0">
              <a:buNone/>
            </a:pP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определения точек роста и дальнейшего развития в соответствии с актуальными требованиями международного рынка труда.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3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3694" y="365760"/>
            <a:ext cx="6991003" cy="9892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06087"/>
            <a:ext cx="12192000" cy="5893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получают доступ к единой базе участников движения «Молодые профессионалы (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выпускников, прошедших процедуру демонстрационного экзамена, и могут осуществить подбор лучших молодых специалистов по востребованным компетенциям, оценив на практике их профессиональные умения и навыки, а также определить образовательные организации для сотрудничества в области подготовки и развития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22921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244</TotalTime>
  <Words>1121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3</vt:lpstr>
      <vt:lpstr>Сектор</vt:lpstr>
      <vt:lpstr>История развития движения worldskills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Демонстрационный экзамен по стандартам WORLDSKILLS Russia  </vt:lpstr>
      <vt:lpstr>Выпускникам </vt:lpstr>
      <vt:lpstr>Образовательным организациям </vt:lpstr>
      <vt:lpstr>Предприятиям </vt:lpstr>
      <vt:lpstr>Компетенция «Сантехника и отопление» </vt:lpstr>
      <vt:lpstr>Демонстрационный экзамен по компетенции «Сантехника и отопление»  примеры основных чертежей</vt:lpstr>
      <vt:lpstr>Демонстрационный экзамен по компетенции «Сантехника и отопление» код 1.2 общие правила проведения</vt:lpstr>
      <vt:lpstr>заключение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движения worldskills в россии</dc:title>
  <dc:creator>Владислав</dc:creator>
  <cp:lastModifiedBy>Владислав Олегович Васечкин</cp:lastModifiedBy>
  <cp:revision>26</cp:revision>
  <dcterms:created xsi:type="dcterms:W3CDTF">2022-04-14T18:50:41Z</dcterms:created>
  <dcterms:modified xsi:type="dcterms:W3CDTF">2022-05-12T03:50:20Z</dcterms:modified>
</cp:coreProperties>
</file>